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232D-B04D-7549-BD13-54CAA5F1042A}" type="datetimeFigureOut">
              <a:rPr lang="nl-NL" smtClean="0"/>
              <a:t>01-06-16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5EB5-C95F-9B4B-9EFB-96B1CF10C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054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232D-B04D-7549-BD13-54CAA5F1042A}" type="datetimeFigureOut">
              <a:rPr lang="nl-NL" smtClean="0"/>
              <a:t>01-06-16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5EB5-C95F-9B4B-9EFB-96B1CF10C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3596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232D-B04D-7549-BD13-54CAA5F1042A}" type="datetimeFigureOut">
              <a:rPr lang="nl-NL" smtClean="0"/>
              <a:t>01-06-16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5EB5-C95F-9B4B-9EFB-96B1CF10C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9954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232D-B04D-7549-BD13-54CAA5F1042A}" type="datetimeFigureOut">
              <a:rPr lang="nl-NL" smtClean="0"/>
              <a:t>01-06-16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5EB5-C95F-9B4B-9EFB-96B1CF10C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8509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232D-B04D-7549-BD13-54CAA5F1042A}" type="datetimeFigureOut">
              <a:rPr lang="nl-NL" smtClean="0"/>
              <a:t>01-06-16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5EB5-C95F-9B4B-9EFB-96B1CF10C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6174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232D-B04D-7549-BD13-54CAA5F1042A}" type="datetimeFigureOut">
              <a:rPr lang="nl-NL" smtClean="0"/>
              <a:t>01-06-16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5EB5-C95F-9B4B-9EFB-96B1CF10C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37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232D-B04D-7549-BD13-54CAA5F1042A}" type="datetimeFigureOut">
              <a:rPr lang="nl-NL" smtClean="0"/>
              <a:t>01-06-16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5EB5-C95F-9B4B-9EFB-96B1CF10C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3533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232D-B04D-7549-BD13-54CAA5F1042A}" type="datetimeFigureOut">
              <a:rPr lang="nl-NL" smtClean="0"/>
              <a:t>01-06-16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5EB5-C95F-9B4B-9EFB-96B1CF10C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8562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232D-B04D-7549-BD13-54CAA5F1042A}" type="datetimeFigureOut">
              <a:rPr lang="nl-NL" smtClean="0"/>
              <a:t>01-06-16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5EB5-C95F-9B4B-9EFB-96B1CF10C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0836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232D-B04D-7549-BD13-54CAA5F1042A}" type="datetimeFigureOut">
              <a:rPr lang="nl-NL" smtClean="0"/>
              <a:t>01-06-16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5EB5-C95F-9B4B-9EFB-96B1CF10C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7432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232D-B04D-7549-BD13-54CAA5F1042A}" type="datetimeFigureOut">
              <a:rPr lang="nl-NL" smtClean="0"/>
              <a:t>01-06-16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75EB5-C95F-9B4B-9EFB-96B1CF10C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3144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D232D-B04D-7549-BD13-54CAA5F1042A}" type="datetimeFigureOut">
              <a:rPr lang="nl-NL" smtClean="0"/>
              <a:t>01-06-16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75EB5-C95F-9B4B-9EFB-96B1CF10C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1026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arallellogram 134"/>
          <p:cNvSpPr/>
          <p:nvPr/>
        </p:nvSpPr>
        <p:spPr>
          <a:xfrm rot="20013773">
            <a:off x="9921564" y="5158144"/>
            <a:ext cx="840824" cy="20100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plint</a:t>
            </a:r>
            <a:endParaRPr lang="nl-NL" dirty="0"/>
          </a:p>
        </p:txBody>
      </p:sp>
      <p:cxnSp>
        <p:nvCxnSpPr>
          <p:cNvPr id="5" name="Rechte verbindingslijn 4"/>
          <p:cNvCxnSpPr/>
          <p:nvPr/>
        </p:nvCxnSpPr>
        <p:spPr>
          <a:xfrm flipV="1">
            <a:off x="484766" y="616713"/>
            <a:ext cx="11054994" cy="102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512000" y="626987"/>
            <a:ext cx="11981" cy="58149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/>
          <p:nvPr/>
        </p:nvCxnSpPr>
        <p:spPr>
          <a:xfrm flipV="1">
            <a:off x="544530" y="6441897"/>
            <a:ext cx="11054994" cy="102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11586089" y="616713"/>
            <a:ext cx="13435" cy="58149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7393717" y="241337"/>
            <a:ext cx="4288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P.Verheij</a:t>
            </a:r>
            <a:r>
              <a:rPr lang="nl-NL" dirty="0"/>
              <a:t> </a:t>
            </a:r>
            <a:r>
              <a:rPr lang="nl-NL" dirty="0" smtClean="0"/>
              <a:t>- Haarlemmerstraat 42, Zandvoort</a:t>
            </a:r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>
            <a:off x="1398555" y="2297226"/>
            <a:ext cx="277403" cy="2656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 11"/>
          <p:cNvSpPr/>
          <p:nvPr/>
        </p:nvSpPr>
        <p:spPr>
          <a:xfrm>
            <a:off x="1398555" y="1516389"/>
            <a:ext cx="3543301" cy="8013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Rechthoek 13"/>
          <p:cNvSpPr/>
          <p:nvPr/>
        </p:nvSpPr>
        <p:spPr>
          <a:xfrm>
            <a:off x="4664453" y="2297226"/>
            <a:ext cx="277403" cy="2656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9" name="Rechte verbindingslijn 18"/>
          <p:cNvCxnSpPr/>
          <p:nvPr/>
        </p:nvCxnSpPr>
        <p:spPr>
          <a:xfrm>
            <a:off x="2241036" y="2328047"/>
            <a:ext cx="10274" cy="24657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/>
          <p:cNvCxnSpPr/>
          <p:nvPr/>
        </p:nvCxnSpPr>
        <p:spPr>
          <a:xfrm>
            <a:off x="2556965" y="2312636"/>
            <a:ext cx="10274" cy="24657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20"/>
          <p:cNvCxnSpPr/>
          <p:nvPr/>
        </p:nvCxnSpPr>
        <p:spPr>
          <a:xfrm>
            <a:off x="3115622" y="2279242"/>
            <a:ext cx="10274" cy="24657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21"/>
          <p:cNvCxnSpPr/>
          <p:nvPr/>
        </p:nvCxnSpPr>
        <p:spPr>
          <a:xfrm>
            <a:off x="3685404" y="2263831"/>
            <a:ext cx="10274" cy="24657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22"/>
          <p:cNvCxnSpPr/>
          <p:nvPr/>
        </p:nvCxnSpPr>
        <p:spPr>
          <a:xfrm>
            <a:off x="4071544" y="2279243"/>
            <a:ext cx="10274" cy="24657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hoek 23"/>
          <p:cNvSpPr/>
          <p:nvPr/>
        </p:nvSpPr>
        <p:spPr>
          <a:xfrm>
            <a:off x="1696507" y="4765589"/>
            <a:ext cx="2967098" cy="1978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plint</a:t>
            </a:r>
            <a:endParaRPr lang="nl-NL" dirty="0"/>
          </a:p>
        </p:txBody>
      </p:sp>
      <p:cxnSp>
        <p:nvCxnSpPr>
          <p:cNvPr id="27" name="Rechte verbindingslijn 26"/>
          <p:cNvCxnSpPr/>
          <p:nvPr/>
        </p:nvCxnSpPr>
        <p:spPr>
          <a:xfrm flipV="1">
            <a:off x="1670822" y="4064380"/>
            <a:ext cx="2993630" cy="205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27"/>
          <p:cNvCxnSpPr/>
          <p:nvPr/>
        </p:nvCxnSpPr>
        <p:spPr>
          <a:xfrm flipV="1">
            <a:off x="1696507" y="3953936"/>
            <a:ext cx="2993630" cy="205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29"/>
          <p:cNvCxnSpPr/>
          <p:nvPr/>
        </p:nvCxnSpPr>
        <p:spPr>
          <a:xfrm>
            <a:off x="2556965" y="3486454"/>
            <a:ext cx="11284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chte verbindingslijn 30"/>
          <p:cNvCxnSpPr/>
          <p:nvPr/>
        </p:nvCxnSpPr>
        <p:spPr>
          <a:xfrm>
            <a:off x="2567239" y="3030114"/>
            <a:ext cx="11284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echte verbindingslijn 31"/>
          <p:cNvCxnSpPr/>
          <p:nvPr/>
        </p:nvCxnSpPr>
        <p:spPr>
          <a:xfrm>
            <a:off x="2556965" y="2935934"/>
            <a:ext cx="11284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/>
          <p:cNvCxnSpPr/>
          <p:nvPr/>
        </p:nvCxnSpPr>
        <p:spPr>
          <a:xfrm flipV="1">
            <a:off x="1395986" y="1241763"/>
            <a:ext cx="3543301" cy="1027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echte verbindingslijn met pijl 35"/>
          <p:cNvCxnSpPr/>
          <p:nvPr/>
        </p:nvCxnSpPr>
        <p:spPr>
          <a:xfrm>
            <a:off x="1398554" y="5212523"/>
            <a:ext cx="272268" cy="96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echte verbindingslijn met pijl 37"/>
          <p:cNvCxnSpPr/>
          <p:nvPr/>
        </p:nvCxnSpPr>
        <p:spPr>
          <a:xfrm>
            <a:off x="4690137" y="5201785"/>
            <a:ext cx="272268" cy="96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echte verbindingslijn met pijl 41"/>
          <p:cNvCxnSpPr/>
          <p:nvPr/>
        </p:nvCxnSpPr>
        <p:spPr>
          <a:xfrm>
            <a:off x="1004708" y="2308658"/>
            <a:ext cx="17981" cy="264550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echte verbindingslijn met pijl 43"/>
          <p:cNvCxnSpPr/>
          <p:nvPr/>
        </p:nvCxnSpPr>
        <p:spPr>
          <a:xfrm>
            <a:off x="5255215" y="4765589"/>
            <a:ext cx="5140" cy="1885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Rechte verbindingslijn met pijl 46"/>
          <p:cNvCxnSpPr/>
          <p:nvPr/>
        </p:nvCxnSpPr>
        <p:spPr>
          <a:xfrm>
            <a:off x="5255215" y="1516389"/>
            <a:ext cx="0" cy="76285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kstvak 47"/>
          <p:cNvSpPr txBox="1"/>
          <p:nvPr/>
        </p:nvSpPr>
        <p:spPr>
          <a:xfrm>
            <a:off x="1325336" y="524131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mtClean="0"/>
              <a:t>27</a:t>
            </a:r>
            <a:endParaRPr lang="nl-NL"/>
          </a:p>
        </p:txBody>
      </p:sp>
      <p:sp>
        <p:nvSpPr>
          <p:cNvPr id="49" name="Tekstvak 48"/>
          <p:cNvSpPr txBox="1"/>
          <p:nvPr/>
        </p:nvSpPr>
        <p:spPr>
          <a:xfrm>
            <a:off x="4601090" y="5222147"/>
            <a:ext cx="450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mtClean="0"/>
              <a:t>27</a:t>
            </a:r>
            <a:endParaRPr lang="nl-NL"/>
          </a:p>
        </p:txBody>
      </p:sp>
      <p:sp>
        <p:nvSpPr>
          <p:cNvPr id="50" name="Tekstvak 49"/>
          <p:cNvSpPr txBox="1"/>
          <p:nvPr/>
        </p:nvSpPr>
        <p:spPr>
          <a:xfrm>
            <a:off x="5261203" y="4695204"/>
            <a:ext cx="450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15</a:t>
            </a:r>
            <a:endParaRPr lang="nl-NL" dirty="0"/>
          </a:p>
        </p:txBody>
      </p:sp>
      <p:sp>
        <p:nvSpPr>
          <p:cNvPr id="51" name="Tekstvak 50"/>
          <p:cNvSpPr txBox="1"/>
          <p:nvPr/>
        </p:nvSpPr>
        <p:spPr>
          <a:xfrm>
            <a:off x="5263314" y="1732415"/>
            <a:ext cx="450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mtClean="0"/>
              <a:t>70</a:t>
            </a:r>
            <a:endParaRPr lang="nl-NL"/>
          </a:p>
        </p:txBody>
      </p:sp>
      <p:sp>
        <p:nvSpPr>
          <p:cNvPr id="52" name="Tekstvak 51"/>
          <p:cNvSpPr txBox="1"/>
          <p:nvPr/>
        </p:nvSpPr>
        <p:spPr>
          <a:xfrm>
            <a:off x="3035314" y="913824"/>
            <a:ext cx="566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354</a:t>
            </a:r>
            <a:endParaRPr lang="nl-NL" dirty="0"/>
          </a:p>
        </p:txBody>
      </p:sp>
      <p:sp>
        <p:nvSpPr>
          <p:cNvPr id="53" name="Tekstvak 52"/>
          <p:cNvSpPr txBox="1"/>
          <p:nvPr/>
        </p:nvSpPr>
        <p:spPr>
          <a:xfrm>
            <a:off x="531454" y="3158027"/>
            <a:ext cx="566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220</a:t>
            </a:r>
            <a:endParaRPr lang="nl-NL" dirty="0"/>
          </a:p>
        </p:txBody>
      </p:sp>
      <p:sp>
        <p:nvSpPr>
          <p:cNvPr id="55" name="Tekstvak 54"/>
          <p:cNvSpPr txBox="1"/>
          <p:nvPr/>
        </p:nvSpPr>
        <p:spPr>
          <a:xfrm>
            <a:off x="740303" y="5623571"/>
            <a:ext cx="49191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Gearceerd deel = willen we graag in RVS bekleden/</a:t>
            </a:r>
          </a:p>
          <a:p>
            <a:r>
              <a:rPr lang="nl-NL" dirty="0"/>
              <a:t>m</a:t>
            </a:r>
            <a:r>
              <a:rPr lang="nl-NL" dirty="0" smtClean="0"/>
              <a:t>ontage aan keukenombouw.</a:t>
            </a:r>
          </a:p>
        </p:txBody>
      </p:sp>
      <p:cxnSp>
        <p:nvCxnSpPr>
          <p:cNvPr id="61" name="Rechte verbindingslijn 60"/>
          <p:cNvCxnSpPr/>
          <p:nvPr/>
        </p:nvCxnSpPr>
        <p:spPr>
          <a:xfrm flipV="1">
            <a:off x="6789862" y="843268"/>
            <a:ext cx="2402867" cy="8336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Rechte verbindingslijn 61"/>
          <p:cNvCxnSpPr>
            <a:endCxn id="69" idx="1"/>
          </p:cNvCxnSpPr>
          <p:nvPr/>
        </p:nvCxnSpPr>
        <p:spPr>
          <a:xfrm flipV="1">
            <a:off x="8156326" y="873226"/>
            <a:ext cx="2249589" cy="8225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hthoek 62"/>
          <p:cNvSpPr/>
          <p:nvPr/>
        </p:nvSpPr>
        <p:spPr>
          <a:xfrm>
            <a:off x="6789862" y="1687208"/>
            <a:ext cx="1366464" cy="11918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stol</a:t>
            </a:r>
            <a:endParaRPr lang="nl-NL" dirty="0"/>
          </a:p>
        </p:txBody>
      </p:sp>
      <p:sp>
        <p:nvSpPr>
          <p:cNvPr id="65" name="Parallellogram 64"/>
          <p:cNvSpPr/>
          <p:nvPr/>
        </p:nvSpPr>
        <p:spPr>
          <a:xfrm rot="20791022">
            <a:off x="8034935" y="1678229"/>
            <a:ext cx="460241" cy="1163157"/>
          </a:xfrm>
          <a:prstGeom prst="parallelogram">
            <a:avLst>
              <a:gd name="adj" fmla="val 494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8" name="Parallellogram 67"/>
          <p:cNvSpPr/>
          <p:nvPr/>
        </p:nvSpPr>
        <p:spPr>
          <a:xfrm rot="20356928">
            <a:off x="8292340" y="2219189"/>
            <a:ext cx="2258166" cy="211317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plint</a:t>
            </a:r>
            <a:endParaRPr lang="nl-NL" dirty="0"/>
          </a:p>
        </p:txBody>
      </p:sp>
      <p:sp>
        <p:nvSpPr>
          <p:cNvPr id="69" name="Parallellogram 68"/>
          <p:cNvSpPr/>
          <p:nvPr/>
        </p:nvSpPr>
        <p:spPr>
          <a:xfrm rot="20791022">
            <a:off x="10200645" y="883751"/>
            <a:ext cx="460241" cy="1163157"/>
          </a:xfrm>
          <a:prstGeom prst="parallelogram">
            <a:avLst>
              <a:gd name="adj" fmla="val 494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73" name="Rechte verbindingslijn 72"/>
          <p:cNvCxnSpPr>
            <a:endCxn id="69" idx="1"/>
          </p:cNvCxnSpPr>
          <p:nvPr/>
        </p:nvCxnSpPr>
        <p:spPr>
          <a:xfrm>
            <a:off x="9172180" y="873226"/>
            <a:ext cx="12337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Rechte verbindingslijn 74"/>
          <p:cNvCxnSpPr/>
          <p:nvPr/>
        </p:nvCxnSpPr>
        <p:spPr>
          <a:xfrm>
            <a:off x="9631749" y="1174057"/>
            <a:ext cx="63890" cy="8874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Rechte verbindingslijn 76"/>
          <p:cNvCxnSpPr/>
          <p:nvPr/>
        </p:nvCxnSpPr>
        <p:spPr>
          <a:xfrm>
            <a:off x="9093693" y="1328027"/>
            <a:ext cx="53896" cy="9971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Rechte verbindingslijn 78"/>
          <p:cNvCxnSpPr/>
          <p:nvPr/>
        </p:nvCxnSpPr>
        <p:spPr>
          <a:xfrm>
            <a:off x="8738284" y="1462257"/>
            <a:ext cx="58850" cy="10962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Rechte verbindingslijn met pijl 80"/>
          <p:cNvCxnSpPr/>
          <p:nvPr/>
        </p:nvCxnSpPr>
        <p:spPr>
          <a:xfrm flipV="1">
            <a:off x="6751367" y="3239572"/>
            <a:ext cx="1462389" cy="1027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Rechte verbindingslijn met pijl 82"/>
          <p:cNvCxnSpPr/>
          <p:nvPr/>
        </p:nvCxnSpPr>
        <p:spPr>
          <a:xfrm flipH="1">
            <a:off x="6596009" y="1676937"/>
            <a:ext cx="3421" cy="123696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Rechte verbindingslijn met pijl 85"/>
          <p:cNvCxnSpPr/>
          <p:nvPr/>
        </p:nvCxnSpPr>
        <p:spPr>
          <a:xfrm flipV="1">
            <a:off x="8265055" y="3092521"/>
            <a:ext cx="211125" cy="7255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Rechte verbindingslijn met pijl 86"/>
          <p:cNvCxnSpPr/>
          <p:nvPr/>
        </p:nvCxnSpPr>
        <p:spPr>
          <a:xfrm flipV="1">
            <a:off x="8483438" y="2371850"/>
            <a:ext cx="1922477" cy="69257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Rechte verbindingslijn met pijl 88"/>
          <p:cNvCxnSpPr/>
          <p:nvPr/>
        </p:nvCxnSpPr>
        <p:spPr>
          <a:xfrm flipV="1">
            <a:off x="10430765" y="2288567"/>
            <a:ext cx="211125" cy="7255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kstvak 90"/>
          <p:cNvSpPr txBox="1"/>
          <p:nvPr/>
        </p:nvSpPr>
        <p:spPr>
          <a:xfrm>
            <a:off x="7264562" y="3263230"/>
            <a:ext cx="788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mtClean="0"/>
              <a:t>120</a:t>
            </a:r>
            <a:endParaRPr lang="nl-NL" dirty="0"/>
          </a:p>
        </p:txBody>
      </p:sp>
      <p:sp>
        <p:nvSpPr>
          <p:cNvPr id="92" name="Tekstvak 91"/>
          <p:cNvSpPr txBox="1"/>
          <p:nvPr/>
        </p:nvSpPr>
        <p:spPr>
          <a:xfrm>
            <a:off x="6206122" y="2187184"/>
            <a:ext cx="450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mtClean="0"/>
              <a:t>91</a:t>
            </a:r>
            <a:endParaRPr lang="nl-NL" dirty="0"/>
          </a:p>
        </p:txBody>
      </p:sp>
      <p:sp>
        <p:nvSpPr>
          <p:cNvPr id="94" name="Tekstvak 93"/>
          <p:cNvSpPr txBox="1"/>
          <p:nvPr/>
        </p:nvSpPr>
        <p:spPr>
          <a:xfrm>
            <a:off x="7027524" y="843268"/>
            <a:ext cx="1428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keukeneiland</a:t>
            </a:r>
            <a:endParaRPr lang="nl-NL" dirty="0"/>
          </a:p>
        </p:txBody>
      </p:sp>
      <p:sp>
        <p:nvSpPr>
          <p:cNvPr id="95" name="Tekstvak 94"/>
          <p:cNvSpPr txBox="1"/>
          <p:nvPr/>
        </p:nvSpPr>
        <p:spPr>
          <a:xfrm>
            <a:off x="2425484" y="3500108"/>
            <a:ext cx="1462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keukenkasten</a:t>
            </a:r>
            <a:endParaRPr lang="nl-NL" dirty="0"/>
          </a:p>
        </p:txBody>
      </p:sp>
      <p:sp>
        <p:nvSpPr>
          <p:cNvPr id="96" name="Tekstvak 95"/>
          <p:cNvSpPr txBox="1"/>
          <p:nvPr/>
        </p:nvSpPr>
        <p:spPr>
          <a:xfrm rot="20488618">
            <a:off x="8219743" y="3116958"/>
            <a:ext cx="450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10</a:t>
            </a:r>
            <a:endParaRPr lang="nl-NL" dirty="0"/>
          </a:p>
        </p:txBody>
      </p:sp>
      <p:cxnSp>
        <p:nvCxnSpPr>
          <p:cNvPr id="97" name="Rechte verbindingslijn met pijl 96"/>
          <p:cNvCxnSpPr/>
          <p:nvPr/>
        </p:nvCxnSpPr>
        <p:spPr>
          <a:xfrm>
            <a:off x="10966397" y="4927200"/>
            <a:ext cx="5140" cy="1885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kstvak 97"/>
          <p:cNvSpPr txBox="1"/>
          <p:nvPr/>
        </p:nvSpPr>
        <p:spPr>
          <a:xfrm>
            <a:off x="10950617" y="4819255"/>
            <a:ext cx="450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15</a:t>
            </a:r>
            <a:endParaRPr lang="nl-NL" dirty="0"/>
          </a:p>
        </p:txBody>
      </p:sp>
      <p:sp>
        <p:nvSpPr>
          <p:cNvPr id="99" name="Tekstvak 98"/>
          <p:cNvSpPr txBox="1"/>
          <p:nvPr/>
        </p:nvSpPr>
        <p:spPr>
          <a:xfrm rot="20606964">
            <a:off x="10342256" y="2324145"/>
            <a:ext cx="450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10</a:t>
            </a:r>
            <a:endParaRPr lang="nl-NL" dirty="0"/>
          </a:p>
        </p:txBody>
      </p:sp>
      <p:sp>
        <p:nvSpPr>
          <p:cNvPr id="101" name="Tekstvak 100"/>
          <p:cNvSpPr txBox="1"/>
          <p:nvPr/>
        </p:nvSpPr>
        <p:spPr>
          <a:xfrm rot="20445977">
            <a:off x="9386390" y="2609737"/>
            <a:ext cx="732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mtClean="0"/>
              <a:t>240</a:t>
            </a:r>
            <a:endParaRPr lang="nl-NL" dirty="0"/>
          </a:p>
        </p:txBody>
      </p:sp>
      <p:cxnSp>
        <p:nvCxnSpPr>
          <p:cNvPr id="102" name="Rechte verbindingslijn met pijl 101"/>
          <p:cNvCxnSpPr/>
          <p:nvPr/>
        </p:nvCxnSpPr>
        <p:spPr>
          <a:xfrm flipV="1">
            <a:off x="1691371" y="5214332"/>
            <a:ext cx="2972234" cy="129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kstvak 103"/>
          <p:cNvSpPr txBox="1"/>
          <p:nvPr/>
        </p:nvSpPr>
        <p:spPr>
          <a:xfrm>
            <a:off x="2830188" y="5211409"/>
            <a:ext cx="561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mtClean="0"/>
              <a:t>300</a:t>
            </a:r>
            <a:endParaRPr lang="nl-NL"/>
          </a:p>
        </p:txBody>
      </p:sp>
      <p:sp>
        <p:nvSpPr>
          <p:cNvPr id="107" name="Rechthoek 106"/>
          <p:cNvSpPr/>
          <p:nvPr/>
        </p:nvSpPr>
        <p:spPr>
          <a:xfrm>
            <a:off x="8955773" y="4410113"/>
            <a:ext cx="869790" cy="11918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stol</a:t>
            </a:r>
            <a:endParaRPr lang="nl-NL" dirty="0"/>
          </a:p>
        </p:txBody>
      </p:sp>
      <p:cxnSp>
        <p:nvCxnSpPr>
          <p:cNvPr id="109" name="Rechte verbindingslijn met pijl 108"/>
          <p:cNvCxnSpPr/>
          <p:nvPr/>
        </p:nvCxnSpPr>
        <p:spPr>
          <a:xfrm flipV="1">
            <a:off x="8988415" y="5962477"/>
            <a:ext cx="894578" cy="280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Rechte verbindingslijn met pijl 109"/>
          <p:cNvCxnSpPr/>
          <p:nvPr/>
        </p:nvCxnSpPr>
        <p:spPr>
          <a:xfrm flipH="1">
            <a:off x="8768411" y="4402254"/>
            <a:ext cx="3421" cy="123696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Rechte verbindingslijn met pijl 110"/>
          <p:cNvCxnSpPr/>
          <p:nvPr/>
        </p:nvCxnSpPr>
        <p:spPr>
          <a:xfrm flipV="1">
            <a:off x="9934292" y="5815426"/>
            <a:ext cx="211125" cy="7255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kstvak 111"/>
          <p:cNvSpPr txBox="1"/>
          <p:nvPr/>
        </p:nvSpPr>
        <p:spPr>
          <a:xfrm>
            <a:off x="9225598" y="5965282"/>
            <a:ext cx="450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37</a:t>
            </a:r>
            <a:endParaRPr lang="nl-NL" dirty="0"/>
          </a:p>
        </p:txBody>
      </p:sp>
      <p:sp>
        <p:nvSpPr>
          <p:cNvPr id="108" name="Parallellogram 107"/>
          <p:cNvSpPr/>
          <p:nvPr/>
        </p:nvSpPr>
        <p:spPr>
          <a:xfrm rot="21014222">
            <a:off x="9705583" y="4413064"/>
            <a:ext cx="357909" cy="1163157"/>
          </a:xfrm>
          <a:prstGeom prst="parallelogram">
            <a:avLst>
              <a:gd name="adj" fmla="val 494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3" name="Tekstvak 112"/>
          <p:cNvSpPr txBox="1"/>
          <p:nvPr/>
        </p:nvSpPr>
        <p:spPr>
          <a:xfrm>
            <a:off x="8370254" y="4881286"/>
            <a:ext cx="450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mtClean="0"/>
              <a:t>91</a:t>
            </a:r>
            <a:endParaRPr lang="nl-NL" dirty="0"/>
          </a:p>
        </p:txBody>
      </p:sp>
      <p:sp>
        <p:nvSpPr>
          <p:cNvPr id="114" name="Tekstvak 113"/>
          <p:cNvSpPr txBox="1"/>
          <p:nvPr/>
        </p:nvSpPr>
        <p:spPr>
          <a:xfrm rot="20488618">
            <a:off x="9884733" y="5813826"/>
            <a:ext cx="614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3</a:t>
            </a:r>
          </a:p>
        </p:txBody>
      </p:sp>
      <p:sp>
        <p:nvSpPr>
          <p:cNvPr id="115" name="Tekstvak 114"/>
          <p:cNvSpPr txBox="1"/>
          <p:nvPr/>
        </p:nvSpPr>
        <p:spPr>
          <a:xfrm>
            <a:off x="463705" y="225966"/>
            <a:ext cx="6424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Keukenwand, plinten, stollen en afzuigkap bekleden/maken van rvs</a:t>
            </a:r>
            <a:endParaRPr lang="nl-NL" dirty="0"/>
          </a:p>
        </p:txBody>
      </p:sp>
      <p:cxnSp>
        <p:nvCxnSpPr>
          <p:cNvPr id="121" name="Rechte verbindingslijn met pijl 120"/>
          <p:cNvCxnSpPr/>
          <p:nvPr/>
        </p:nvCxnSpPr>
        <p:spPr>
          <a:xfrm flipV="1">
            <a:off x="10763591" y="5358081"/>
            <a:ext cx="211125" cy="7255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kstvak 121"/>
          <p:cNvSpPr txBox="1"/>
          <p:nvPr/>
        </p:nvSpPr>
        <p:spPr>
          <a:xfrm rot="20488618">
            <a:off x="10714032" y="5356481"/>
            <a:ext cx="614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3</a:t>
            </a:r>
          </a:p>
        </p:txBody>
      </p:sp>
      <p:cxnSp>
        <p:nvCxnSpPr>
          <p:cNvPr id="123" name="Rechte verbindingslijn 122"/>
          <p:cNvCxnSpPr/>
          <p:nvPr/>
        </p:nvCxnSpPr>
        <p:spPr>
          <a:xfrm>
            <a:off x="10267705" y="4167231"/>
            <a:ext cx="31469" cy="11631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Rechte verbindingslijn 125"/>
          <p:cNvCxnSpPr>
            <a:stCxn id="108" idx="1"/>
            <a:endCxn id="120" idx="1"/>
          </p:cNvCxnSpPr>
          <p:nvPr/>
        </p:nvCxnSpPr>
        <p:spPr>
          <a:xfrm flipV="1">
            <a:off x="9873200" y="3949123"/>
            <a:ext cx="829298" cy="4573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Rechte verbindingslijn 126"/>
          <p:cNvCxnSpPr/>
          <p:nvPr/>
        </p:nvCxnSpPr>
        <p:spPr>
          <a:xfrm flipV="1">
            <a:off x="9963568" y="5093879"/>
            <a:ext cx="742017" cy="4423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Rechte verbindingslijn 127"/>
          <p:cNvCxnSpPr/>
          <p:nvPr/>
        </p:nvCxnSpPr>
        <p:spPr>
          <a:xfrm flipV="1">
            <a:off x="8960783" y="3957485"/>
            <a:ext cx="942461" cy="4359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Rechte verbindingslijn 132"/>
          <p:cNvCxnSpPr>
            <a:endCxn id="120" idx="1"/>
          </p:cNvCxnSpPr>
          <p:nvPr/>
        </p:nvCxnSpPr>
        <p:spPr>
          <a:xfrm flipV="1">
            <a:off x="9873200" y="3949123"/>
            <a:ext cx="829298" cy="44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Parallellogram 119"/>
          <p:cNvSpPr/>
          <p:nvPr/>
        </p:nvSpPr>
        <p:spPr>
          <a:xfrm rot="21014222">
            <a:off x="10542168" y="3955096"/>
            <a:ext cx="357909" cy="1249095"/>
          </a:xfrm>
          <a:prstGeom prst="parallelogram">
            <a:avLst>
              <a:gd name="adj" fmla="val 494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38" name="Rechte verbindingslijn met pijl 137"/>
          <p:cNvCxnSpPr/>
          <p:nvPr/>
        </p:nvCxnSpPr>
        <p:spPr>
          <a:xfrm flipV="1">
            <a:off x="10099812" y="5471713"/>
            <a:ext cx="652102" cy="32279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kstvak 139"/>
          <p:cNvSpPr txBox="1"/>
          <p:nvPr/>
        </p:nvSpPr>
        <p:spPr>
          <a:xfrm rot="20032068">
            <a:off x="10258916" y="5527743"/>
            <a:ext cx="732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9</a:t>
            </a:r>
            <a:r>
              <a:rPr lang="nl-NL" smtClean="0"/>
              <a:t>0</a:t>
            </a:r>
            <a:endParaRPr lang="nl-NL" dirty="0"/>
          </a:p>
        </p:txBody>
      </p:sp>
      <p:cxnSp>
        <p:nvCxnSpPr>
          <p:cNvPr id="144" name="Rechte verbindingslijn met pijl 143"/>
          <p:cNvCxnSpPr/>
          <p:nvPr/>
        </p:nvCxnSpPr>
        <p:spPr>
          <a:xfrm>
            <a:off x="10722256" y="1749868"/>
            <a:ext cx="5140" cy="1885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kstvak 144"/>
          <p:cNvSpPr txBox="1"/>
          <p:nvPr/>
        </p:nvSpPr>
        <p:spPr>
          <a:xfrm>
            <a:off x="10706476" y="1641923"/>
            <a:ext cx="450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15</a:t>
            </a:r>
            <a:endParaRPr lang="nl-NL" dirty="0"/>
          </a:p>
        </p:txBody>
      </p:sp>
      <p:sp>
        <p:nvSpPr>
          <p:cNvPr id="146" name="Rechthoek 145"/>
          <p:cNvSpPr/>
          <p:nvPr/>
        </p:nvSpPr>
        <p:spPr>
          <a:xfrm>
            <a:off x="6714993" y="4127138"/>
            <a:ext cx="530648" cy="134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7" name="Parallellogram 146"/>
          <p:cNvSpPr/>
          <p:nvPr/>
        </p:nvSpPr>
        <p:spPr>
          <a:xfrm rot="20791022">
            <a:off x="7120628" y="4129620"/>
            <a:ext cx="460241" cy="1275843"/>
          </a:xfrm>
          <a:prstGeom prst="parallelogram">
            <a:avLst>
              <a:gd name="adj" fmla="val 494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48" name="Rechte verbindingslijn met pijl 147"/>
          <p:cNvCxnSpPr/>
          <p:nvPr/>
        </p:nvCxnSpPr>
        <p:spPr>
          <a:xfrm flipV="1">
            <a:off x="6711308" y="5772647"/>
            <a:ext cx="534333" cy="286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Rechte verbindingslijn met pijl 149"/>
          <p:cNvCxnSpPr/>
          <p:nvPr/>
        </p:nvCxnSpPr>
        <p:spPr>
          <a:xfrm flipH="1">
            <a:off x="6408044" y="4111147"/>
            <a:ext cx="3421" cy="123696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kstvak 150"/>
          <p:cNvSpPr txBox="1"/>
          <p:nvPr/>
        </p:nvSpPr>
        <p:spPr>
          <a:xfrm>
            <a:off x="5989340" y="4634589"/>
            <a:ext cx="450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92</a:t>
            </a:r>
            <a:endParaRPr lang="nl-NL" dirty="0"/>
          </a:p>
        </p:txBody>
      </p:sp>
      <p:sp>
        <p:nvSpPr>
          <p:cNvPr id="152" name="Tekstvak 151"/>
          <p:cNvSpPr txBox="1"/>
          <p:nvPr/>
        </p:nvSpPr>
        <p:spPr>
          <a:xfrm>
            <a:off x="6709346" y="5758528"/>
            <a:ext cx="788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28</a:t>
            </a:r>
            <a:endParaRPr lang="nl-NL" dirty="0"/>
          </a:p>
        </p:txBody>
      </p:sp>
      <p:cxnSp>
        <p:nvCxnSpPr>
          <p:cNvPr id="153" name="Rechte verbindingslijn met pijl 152"/>
          <p:cNvCxnSpPr/>
          <p:nvPr/>
        </p:nvCxnSpPr>
        <p:spPr>
          <a:xfrm flipV="1">
            <a:off x="7285235" y="5670921"/>
            <a:ext cx="211125" cy="7255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kstvak 153"/>
          <p:cNvSpPr txBox="1"/>
          <p:nvPr/>
        </p:nvSpPr>
        <p:spPr>
          <a:xfrm rot="20488618">
            <a:off x="7239923" y="5695358"/>
            <a:ext cx="450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28</a:t>
            </a:r>
            <a:endParaRPr lang="nl-NL" dirty="0"/>
          </a:p>
        </p:txBody>
      </p:sp>
      <p:sp>
        <p:nvSpPr>
          <p:cNvPr id="155" name="Tekstvak 154"/>
          <p:cNvSpPr txBox="1"/>
          <p:nvPr/>
        </p:nvSpPr>
        <p:spPr>
          <a:xfrm>
            <a:off x="6288110" y="3655818"/>
            <a:ext cx="1503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Afzuigkapkoof</a:t>
            </a:r>
            <a:endParaRPr lang="nl-NL" dirty="0"/>
          </a:p>
        </p:txBody>
      </p:sp>
      <p:sp>
        <p:nvSpPr>
          <p:cNvPr id="156" name="Tekstvak 155"/>
          <p:cNvSpPr txBox="1"/>
          <p:nvPr/>
        </p:nvSpPr>
        <p:spPr>
          <a:xfrm>
            <a:off x="9384827" y="3440870"/>
            <a:ext cx="962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Bijkastje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7413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3364</TotalTime>
  <Words>61</Words>
  <Application>Microsoft Macintosh PowerPoint</Application>
  <PresentationFormat>Breedbeeld</PresentationFormat>
  <Paragraphs>35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Office-thema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Microsoft Office-gebruiker</dc:creator>
  <cp:lastModifiedBy>Microsoft Office-gebruiker</cp:lastModifiedBy>
  <cp:revision>7</cp:revision>
  <dcterms:created xsi:type="dcterms:W3CDTF">2016-06-01T11:31:38Z</dcterms:created>
  <dcterms:modified xsi:type="dcterms:W3CDTF">2016-06-03T19:36:20Z</dcterms:modified>
</cp:coreProperties>
</file>